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1092" r:id="rId3"/>
    <p:sldId id="993" r:id="rId4"/>
    <p:sldId id="350" r:id="rId5"/>
    <p:sldId id="1046" r:id="rId6"/>
    <p:sldId id="1047" r:id="rId7"/>
    <p:sldId id="1093" r:id="rId8"/>
    <p:sldId id="1039" r:id="rId9"/>
    <p:sldId id="1048" r:id="rId10"/>
    <p:sldId id="1037" r:id="rId11"/>
    <p:sldId id="1036" r:id="rId12"/>
    <p:sldId id="1049" r:id="rId13"/>
    <p:sldId id="540" r:id="rId14"/>
    <p:sldId id="1050" r:id="rId15"/>
    <p:sldId id="1065" r:id="rId16"/>
    <p:sldId id="1066" r:id="rId17"/>
    <p:sldId id="1068" r:id="rId18"/>
    <p:sldId id="1069" r:id="rId19"/>
    <p:sldId id="1070" r:id="rId20"/>
    <p:sldId id="1072" r:id="rId21"/>
    <p:sldId id="1064" r:id="rId22"/>
    <p:sldId id="1076" r:id="rId23"/>
    <p:sldId id="1074" r:id="rId24"/>
    <p:sldId id="1086" r:id="rId25"/>
    <p:sldId id="1094" r:id="rId26"/>
    <p:sldId id="1090" r:id="rId27"/>
    <p:sldId id="1075" r:id="rId28"/>
    <p:sldId id="1077" r:id="rId29"/>
    <p:sldId id="1095" r:id="rId30"/>
    <p:sldId id="1080" r:id="rId31"/>
    <p:sldId id="1098" r:id="rId32"/>
    <p:sldId id="1079" r:id="rId33"/>
    <p:sldId id="1096" r:id="rId34"/>
    <p:sldId id="1097" r:id="rId35"/>
    <p:sldId id="1083" r:id="rId36"/>
    <p:sldId id="1084" r:id="rId37"/>
    <p:sldId id="1078" r:id="rId38"/>
    <p:sldId id="1091" r:id="rId39"/>
    <p:sldId id="1085" r:id="rId40"/>
    <p:sldId id="1052" r:id="rId41"/>
    <p:sldId id="1053" r:id="rId42"/>
    <p:sldId id="1054" r:id="rId43"/>
    <p:sldId id="1055" r:id="rId44"/>
    <p:sldId id="1056" r:id="rId45"/>
    <p:sldId id="1057" r:id="rId46"/>
    <p:sldId id="1063" r:id="rId47"/>
    <p:sldId id="1059" r:id="rId48"/>
    <p:sldId id="1060" r:id="rId49"/>
    <p:sldId id="1061" r:id="rId50"/>
    <p:sldId id="1107" r:id="rId51"/>
    <p:sldId id="1106" r:id="rId52"/>
    <p:sldId id="113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4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9236-EB5B-7546-8B8F-5519B7ED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827E-1977-CB45-A180-9C60EE72F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 1</a:t>
            </a:r>
          </a:p>
          <a:p>
            <a:pPr lvl="1"/>
            <a:r>
              <a:rPr lang="en-US" dirty="0"/>
              <a:t>I’ll grade the exam myself. The goal is to return it next week</a:t>
            </a:r>
          </a:p>
          <a:p>
            <a:pPr lvl="1"/>
            <a:r>
              <a:rPr lang="en-US" dirty="0"/>
              <a:t>After finishing grading Exam 1, I’ll give your midterm projected grades</a:t>
            </a:r>
          </a:p>
          <a:p>
            <a:pPr lvl="2"/>
            <a:r>
              <a:rPr lang="en-US" dirty="0"/>
              <a:t>It’s an estimation on what your final grade will be, assuming everything stays the same for the remainder of the semester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We curve based on the “raw” score (weighted sum of homework and exams)</a:t>
            </a:r>
          </a:p>
          <a:p>
            <a:endParaRPr lang="en-US" dirty="0"/>
          </a:p>
          <a:p>
            <a:r>
              <a:rPr lang="en-US" dirty="0"/>
              <a:t>Homework 4</a:t>
            </a:r>
          </a:p>
          <a:p>
            <a:pPr lvl="1"/>
            <a:r>
              <a:rPr lang="en-US" dirty="0"/>
              <a:t>Will announce next week</a:t>
            </a:r>
          </a:p>
          <a:p>
            <a:pPr lvl="1"/>
            <a:r>
              <a:rPr lang="en-US" dirty="0"/>
              <a:t>Programming question portion:</a:t>
            </a:r>
          </a:p>
          <a:p>
            <a:pPr lvl="2"/>
            <a:r>
              <a:rPr lang="en-US" dirty="0"/>
              <a:t>Implement bagging decision trees and calculate OOB errors</a:t>
            </a:r>
          </a:p>
        </p:txBody>
      </p:sp>
    </p:spTree>
    <p:extLst>
      <p:ext uri="{BB962C8B-B14F-4D97-AF65-F5344CB8AC3E}">
        <p14:creationId xmlns:p14="http://schemas.microsoft.com/office/powerpoint/2010/main" val="14542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incorporates into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0"/>
            <a:ext cx="11865427" cy="1350454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802EC9-1A48-E446-991A-9774C8D2AD2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2394" y="5162487"/>
                <a:ext cx="10515600" cy="150018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Will discuss the following for AdaBoost next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802EC9-1A48-E446-991A-9774C8D2A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2394" y="5162487"/>
                <a:ext cx="10515600" cy="1500187"/>
              </a:xfrm>
              <a:blipFill>
                <a:blip r:embed="rId2"/>
                <a:stretch>
                  <a:fillRect l="-965" t="-5042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8FD0466-164C-874D-8080-E4B4C9D12BBD}"/>
                  </a:ext>
                </a:extLst>
              </p:cNvPr>
              <p:cNvSpPr/>
              <p:nvPr/>
            </p:nvSpPr>
            <p:spPr>
              <a:xfrm>
                <a:off x="612394" y="1866932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8FD0466-164C-874D-8080-E4B4C9D12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94" y="1866932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2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89" y="3892995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03" y="1953237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923" t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39589</TotalTime>
  <Words>3209</Words>
  <Application>Microsoft Macintosh PowerPoint</Application>
  <PresentationFormat>Widescreen</PresentationFormat>
  <Paragraphs>554</Paragraphs>
  <Slides>52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</vt:lpstr>
      <vt:lpstr>Recap</vt:lpstr>
      <vt:lpstr>Decision Tree Hypothesis</vt:lpstr>
      <vt:lpstr>ID3: Using Information Gain as Selection Criteria</vt:lpstr>
      <vt:lpstr>Ensemble Learning</vt:lpstr>
      <vt:lpstr>Bagging - Bootstrapped Aggregating</vt:lpstr>
      <vt:lpstr>Out-Of-Bag (OOB) Error</vt:lpstr>
      <vt:lpstr>Out-Of-Bag (OOB) Error</vt:lpstr>
      <vt:lpstr>Random Forest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Short Break and Questions Answering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3593</cp:revision>
  <cp:lastPrinted>2020-02-13T16:58:38Z</cp:lastPrinted>
  <dcterms:created xsi:type="dcterms:W3CDTF">2017-08-24T15:35:37Z</dcterms:created>
  <dcterms:modified xsi:type="dcterms:W3CDTF">2022-03-01T23:35:04Z</dcterms:modified>
</cp:coreProperties>
</file>